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693400" cy="756126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96888" indent="-396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95363" indent="-8096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492250" indent="-1206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990725" indent="-16192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028" y="108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/>
            </a:lvl1pPr>
            <a:lvl2pPr marL="497845" indent="0" algn="ctr">
              <a:buNone/>
              <a:defRPr/>
            </a:lvl2pPr>
            <a:lvl3pPr marL="995690" indent="0" algn="ctr">
              <a:buNone/>
              <a:defRPr/>
            </a:lvl3pPr>
            <a:lvl4pPr marL="1493535" indent="0" algn="ctr">
              <a:buNone/>
              <a:defRPr/>
            </a:lvl4pPr>
            <a:lvl5pPr marL="1991380" indent="0" algn="ctr">
              <a:buNone/>
              <a:defRPr/>
            </a:lvl5pPr>
            <a:lvl6pPr marL="2489225" indent="0" algn="ctr">
              <a:buNone/>
              <a:defRPr/>
            </a:lvl6pPr>
            <a:lvl7pPr marL="2987070" indent="0" algn="ctr">
              <a:buNone/>
              <a:defRPr/>
            </a:lvl7pPr>
            <a:lvl8pPr marL="3484916" indent="0" algn="ctr">
              <a:buNone/>
              <a:defRPr/>
            </a:lvl8pPr>
            <a:lvl9pPr marL="3982761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D49A0-475F-45AC-8086-BDCD46602300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920392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BA3AE-6D91-4FEC-8949-4DC8EFA4B036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29712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53531" cy="645157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6FC32-B981-492B-A74B-C58A02538718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726673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5285C-0C7F-46A0-8011-A5F0D8ED35A9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367591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4848" y="4858812"/>
            <a:ext cx="9089390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44848" y="3204786"/>
            <a:ext cx="9089390" cy="1654026"/>
          </a:xfrm>
        </p:spPr>
        <p:txBody>
          <a:bodyPr anchor="b"/>
          <a:lstStyle>
            <a:lvl1pPr marL="0" indent="0">
              <a:buNone/>
              <a:defRPr sz="2200"/>
            </a:lvl1pPr>
            <a:lvl2pPr marL="497845" indent="0">
              <a:buNone/>
              <a:defRPr sz="2000"/>
            </a:lvl2pPr>
            <a:lvl3pPr marL="995690" indent="0">
              <a:buNone/>
              <a:defRPr sz="1700"/>
            </a:lvl3pPr>
            <a:lvl4pPr marL="1493535" indent="0">
              <a:buNone/>
              <a:defRPr sz="1500"/>
            </a:lvl4pPr>
            <a:lvl5pPr marL="1991380" indent="0">
              <a:buNone/>
              <a:defRPr sz="1500"/>
            </a:lvl5pPr>
            <a:lvl6pPr marL="2489225" indent="0">
              <a:buNone/>
              <a:defRPr sz="1500"/>
            </a:lvl6pPr>
            <a:lvl7pPr marL="2987070" indent="0">
              <a:buNone/>
              <a:defRPr sz="1500"/>
            </a:lvl7pPr>
            <a:lvl8pPr marL="3484916" indent="0">
              <a:buNone/>
              <a:defRPr sz="1500"/>
            </a:lvl8pPr>
            <a:lvl9pPr marL="3982761" indent="0">
              <a:buNone/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DD344-AD9E-4C03-8103-32AD4145B6D7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936091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9773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28957" y="1764295"/>
            <a:ext cx="4729773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571AC-CFB9-489D-B378-4FC8B658C3C0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423457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633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633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432385" y="1692533"/>
            <a:ext cx="4726346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432385" y="2397901"/>
            <a:ext cx="4726346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7FA15-6D88-45B4-A0FF-80AB0916E846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65701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3AC76-DE30-4CD0-B067-E42611AD6D18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081154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00F8D-4AF0-46B4-9B6B-1D07205AF4B8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328388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4670" y="301050"/>
            <a:ext cx="3518198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181394" y="301051"/>
            <a:ext cx="5977336" cy="645332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534670" y="1582265"/>
            <a:ext cx="3518198" cy="517211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565CC-C6C6-47D3-876E-297E3E45F7C0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497259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095838" y="5292884"/>
            <a:ext cx="6416040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095838" y="675613"/>
            <a:ext cx="6416040" cy="4536758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095838" y="5917739"/>
            <a:ext cx="6416040" cy="88739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75D50-296D-49F9-86AC-143485A8E8A5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86668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text styles</a:t>
            </a:r>
          </a:p>
          <a:p>
            <a:pPr lvl="1"/>
            <a:r>
              <a:rPr lang="en-US" altLang="fi-FI"/>
              <a:t>Second level</a:t>
            </a:r>
          </a:p>
          <a:p>
            <a:pPr lvl="2"/>
            <a:r>
              <a:rPr lang="en-US" altLang="fi-FI"/>
              <a:t>Third level</a:t>
            </a:r>
          </a:p>
          <a:p>
            <a:pPr lvl="3"/>
            <a:r>
              <a:rPr lang="en-US" altLang="fi-FI"/>
              <a:t>Fourth level</a:t>
            </a:r>
          </a:p>
          <a:p>
            <a:pPr lvl="4"/>
            <a:r>
              <a:rPr lang="en-US" altLang="fi-FI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988" y="6884988"/>
            <a:ext cx="24955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5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2838" y="6884988"/>
            <a:ext cx="338772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5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863" y="6884988"/>
            <a:ext cx="24955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500" smtClean="0"/>
            </a:lvl1pPr>
          </a:lstStyle>
          <a:p>
            <a:pPr>
              <a:defRPr/>
            </a:pPr>
            <a:fld id="{6F52404A-C7B6-4FA5-A5D0-4C5DAAFE6DE6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  <a:cs typeface="Arial" charset="0"/>
        </a:defRPr>
      </a:lvl5pPr>
      <a:lvl6pPr marL="497845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  <a:cs typeface="Arial" charset="0"/>
        </a:defRPr>
      </a:lvl6pPr>
      <a:lvl7pPr marL="99569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  <a:cs typeface="Arial" charset="0"/>
        </a:defRPr>
      </a:lvl7pPr>
      <a:lvl8pPr marL="1493535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  <a:cs typeface="Arial" charset="0"/>
        </a:defRPr>
      </a:lvl8pPr>
      <a:lvl9pPr marL="199138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73063" indent="-373063" algn="l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08038" indent="-311150" algn="l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  <a:cs typeface="+mn-cs"/>
        </a:defRPr>
      </a:lvl2pPr>
      <a:lvl3pPr marL="1244600" indent="-24765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cs typeface="+mn-cs"/>
        </a:defRPr>
      </a:lvl3pPr>
      <a:lvl4pPr marL="1741488" indent="-2476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cs typeface="+mn-cs"/>
        </a:defRPr>
      </a:lvl4pPr>
      <a:lvl5pPr marL="2239963" indent="-24765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5pPr>
      <a:lvl6pPr marL="2738148" indent="-248923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6pPr>
      <a:lvl7pPr marL="3235993" indent="-248923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7pPr>
      <a:lvl8pPr marL="3733838" indent="-248923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8pPr>
      <a:lvl9pPr marL="4231683" indent="-248923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i-FI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1"/>
          <p:cNvSpPr txBox="1">
            <a:spLocks noChangeArrowheads="1"/>
          </p:cNvSpPr>
          <p:nvPr/>
        </p:nvSpPr>
        <p:spPr bwMode="auto">
          <a:xfrm>
            <a:off x="5708650" y="2794000"/>
            <a:ext cx="4732338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9" tIns="49785" rIns="99569" bIns="49785">
            <a:spAutoFit/>
          </a:bodyPr>
          <a:lstStyle>
            <a:lvl1pPr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700" b="1"/>
              <a:t>Kunniakäynti Hietaniemen sankarihaudoilla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700" b="1"/>
              <a:t>Uppvaktning vid hjältegravarna i Sandudd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17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700" b="1"/>
              <a:t>14.1.2017  </a:t>
            </a:r>
            <a:r>
              <a:rPr lang="fi-FI" altLang="fi-FI" sz="1300" b="1"/>
              <a:t>klo/kl </a:t>
            </a:r>
            <a:r>
              <a:rPr lang="fi-FI" altLang="fi-FI" sz="1700" b="1"/>
              <a:t>11.00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17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100"/>
              <a:t>Lions-piirit / Lions-distrikten 107-N &amp; 107-B</a:t>
            </a:r>
            <a:endParaRPr lang="en-US" altLang="fi-FI" sz="1100"/>
          </a:p>
        </p:txBody>
      </p:sp>
      <p:pic>
        <p:nvPicPr>
          <p:cNvPr id="2051" name="Kuva 1" descr="C:\Documents and Settings\tuula.pynnönen\Omat tiedostot\Omat kuvatiedostot\2008-LionLogo2c_thu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63" y="227013"/>
            <a:ext cx="6604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Kuva 1" descr="C:\Documents and Settings\tuula.pynnönen\Omat tiedostot\Omat kuvatiedostot\2008-LionLogo2c_thu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5413" y="1541463"/>
            <a:ext cx="65881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13"/>
          <p:cNvSpPr txBox="1">
            <a:spLocks noChangeArrowheads="1"/>
          </p:cNvSpPr>
          <p:nvPr/>
        </p:nvSpPr>
        <p:spPr bwMode="auto">
          <a:xfrm>
            <a:off x="1223963" y="1023938"/>
            <a:ext cx="3148012" cy="630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9" tIns="49785" rIns="99569" bIns="49785">
            <a:spAutoFit/>
          </a:bodyPr>
          <a:lstStyle>
            <a:lvl1pPr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300" b="1"/>
              <a:t>Virsi 584:1,3 /</a:t>
            </a:r>
            <a:br>
              <a:rPr lang="fi-FI" altLang="fi-FI" sz="1300" b="1"/>
            </a:br>
            <a:r>
              <a:rPr lang="fi-FI" altLang="fi-FI" sz="1300" b="1"/>
              <a:t>Psalm 549:2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3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3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300"/>
              <a:t>1.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300"/>
              <a:t>Siunaa ja varjele meitä,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300"/>
              <a:t>Korkein, kädelläs.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300"/>
              <a:t>Kaitse ain kansamme teitä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300"/>
              <a:t>vyöttäen voimalla meitä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300"/>
              <a:t>heikkoja edessäs.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300"/>
              <a:t>Sulta on kaikki suuruus,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300"/>
              <a:t>henki sun hengestäs.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fi-FI" sz="13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fi-FI" sz="1300"/>
              <a:t>2.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fi-FI" sz="1300"/>
              <a:t>Gud, låt ditt ansikte lysa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fi-FI" sz="1300"/>
              <a:t>över oss i nåd!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fi-FI" sz="1300"/>
              <a:t>Mod och förtröstan uppliva,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fi-FI" sz="1300"/>
              <a:t>du som kan frostmarker giva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fi-FI" sz="1300"/>
              <a:t>blomprakt i överdåd.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fi-FI" sz="1300"/>
              <a:t>Lär oss i nöd och fara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fi-FI" sz="1300"/>
              <a:t>lita var stund på din nåd.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3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300"/>
              <a:t>3.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300"/>
              <a:t>Tutkien sydämemme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300"/>
              <a:t>silmäs meihin luo.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300"/>
              <a:t>Ettemme harhaan kääntyis,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300"/>
              <a:t>ettei kansamme nääntyis,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300"/>
              <a:t>silmäsi meihin luo.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300"/>
              <a:t>Alati synnyinmaalle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300"/>
              <a:t>siipies suoja suo.</a:t>
            </a:r>
            <a:endParaRPr lang="en-US" altLang="fi-FI" sz="13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ChangeArrowheads="1"/>
          </p:cNvSpPr>
          <p:nvPr/>
        </p:nvSpPr>
        <p:spPr bwMode="auto">
          <a:xfrm>
            <a:off x="390525" y="1066800"/>
            <a:ext cx="4533900" cy="6019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9569" tIns="49785" rIns="99569" bIns="49785" anchor="ctr"/>
          <a:lstStyle>
            <a:lvl1pPr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1800"/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66725" y="1270000"/>
            <a:ext cx="4429125" cy="534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9" tIns="49785" rIns="99569" bIns="49785">
            <a:spAutoFit/>
          </a:bodyPr>
          <a:lstStyle>
            <a:lvl1pPr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100" b="1" dirty="0"/>
              <a:t>Ohjelma / Program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11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1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dirty="0"/>
              <a:t>Marssi sankarihaudoille / </a:t>
            </a:r>
            <a:r>
              <a:rPr lang="fi-FI" altLang="fi-FI" sz="1100" dirty="0" err="1"/>
              <a:t>Marsch</a:t>
            </a:r>
            <a:r>
              <a:rPr lang="fi-FI" altLang="fi-FI" sz="1100" dirty="0"/>
              <a:t> </a:t>
            </a:r>
            <a:r>
              <a:rPr lang="fi-FI" altLang="fi-FI" sz="1100" dirty="0" err="1"/>
              <a:t>till</a:t>
            </a:r>
            <a:r>
              <a:rPr lang="fi-FI" altLang="fi-FI" sz="1100" dirty="0"/>
              <a:t> </a:t>
            </a:r>
            <a:r>
              <a:rPr lang="fi-FI" altLang="fi-FI" sz="1100" dirty="0" err="1"/>
              <a:t>hjältegravarna</a:t>
            </a:r>
            <a:endParaRPr lang="fi-FI" altLang="fi-FI" sz="11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100" u="sng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dirty="0"/>
              <a:t>	Kunniakäynnin ohjaaja / </a:t>
            </a:r>
            <a:r>
              <a:rPr lang="fi-FI" altLang="fi-FI" sz="1100" dirty="0" err="1"/>
              <a:t>Uppvaktningens</a:t>
            </a:r>
            <a:r>
              <a:rPr lang="fi-FI" altLang="fi-FI" sz="1100" dirty="0"/>
              <a:t> </a:t>
            </a:r>
            <a:r>
              <a:rPr lang="fi-FI" altLang="fi-FI" sz="1100" dirty="0" err="1"/>
              <a:t>ledare</a:t>
            </a:r>
            <a:endParaRPr lang="fi-FI" altLang="fi-FI" sz="11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dirty="0"/>
              <a:t>	</a:t>
            </a:r>
            <a:r>
              <a:rPr lang="fi-FI" altLang="fi-FI" sz="1100" dirty="0" err="1"/>
              <a:t>Lion</a:t>
            </a:r>
            <a:r>
              <a:rPr lang="fi-FI" altLang="fi-FI" sz="1100" dirty="0"/>
              <a:t> Pekka Majuri, 107-N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1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dirty="0"/>
              <a:t>Suomen laulu </a:t>
            </a:r>
            <a:r>
              <a:rPr lang="fi-FI" altLang="fi-FI" sz="1100"/>
              <a:t>/ Suomis </a:t>
            </a:r>
            <a:r>
              <a:rPr lang="fi-FI" altLang="fi-FI" sz="1100" dirty="0" err="1"/>
              <a:t>sång</a:t>
            </a:r>
            <a:endParaRPr lang="fi-FI" altLang="fi-FI" sz="11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dirty="0"/>
              <a:t>	Kaaderilaulajat  / </a:t>
            </a:r>
            <a:r>
              <a:rPr lang="fi-FI" altLang="fi-FI" sz="1100" dirty="0" err="1"/>
              <a:t>Kadersångarna</a:t>
            </a:r>
            <a:r>
              <a:rPr lang="fi-FI" altLang="fi-FI" sz="1100" dirty="0"/>
              <a:t> 		</a:t>
            </a:r>
            <a:r>
              <a:rPr lang="fi-FI" altLang="fi-FI" sz="1100" dirty="0" err="1"/>
              <a:t>evl</a:t>
            </a:r>
            <a:r>
              <a:rPr lang="fi-FI" altLang="fi-FI" sz="1100" dirty="0"/>
              <a:t>/</a:t>
            </a:r>
            <a:r>
              <a:rPr lang="fi-FI" altLang="fi-FI" sz="1100" dirty="0" err="1"/>
              <a:t>övl</a:t>
            </a:r>
            <a:r>
              <a:rPr lang="fi-FI" altLang="fi-FI" sz="1100" dirty="0"/>
              <a:t>, </a:t>
            </a:r>
            <a:r>
              <a:rPr lang="fi-FI" altLang="fi-FI" sz="1100" dirty="0" err="1"/>
              <a:t>dir</a:t>
            </a:r>
            <a:r>
              <a:rPr lang="fi-FI" altLang="fi-FI" sz="1100" dirty="0"/>
              <a:t> </a:t>
            </a:r>
            <a:r>
              <a:rPr lang="fi-FI" altLang="fi-FI" sz="1100" dirty="0" err="1"/>
              <a:t>cant</a:t>
            </a:r>
            <a:r>
              <a:rPr lang="fi-FI" altLang="fi-FI" sz="1100" dirty="0"/>
              <a:t> Matti </a:t>
            </a:r>
            <a:r>
              <a:rPr lang="fi-FI" altLang="fi-FI" sz="1100" dirty="0" err="1"/>
              <a:t>Orlamo</a:t>
            </a:r>
            <a:r>
              <a:rPr lang="fi-FI" altLang="fi-FI" sz="1100" dirty="0"/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dirty="0"/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dirty="0"/>
              <a:t>Puhe / </a:t>
            </a:r>
            <a:r>
              <a:rPr lang="fi-FI" altLang="fi-FI" sz="1100" dirty="0" err="1"/>
              <a:t>Tal</a:t>
            </a:r>
            <a:r>
              <a:rPr lang="fi-FI" altLang="fi-FI" sz="1100" dirty="0"/>
              <a:t>	Rovasti/</a:t>
            </a:r>
            <a:r>
              <a:rPr lang="fi-FI" altLang="fi-FI" sz="1100" dirty="0" err="1"/>
              <a:t>Prosten</a:t>
            </a:r>
            <a:r>
              <a:rPr lang="fi-FI" altLang="fi-FI" sz="1100" dirty="0"/>
              <a:t>, </a:t>
            </a:r>
            <a:r>
              <a:rPr lang="fi-FI" altLang="fi-FI" sz="1100" dirty="0" err="1"/>
              <a:t>lion</a:t>
            </a:r>
            <a:r>
              <a:rPr lang="fi-FI" altLang="fi-FI" sz="1100" dirty="0"/>
              <a:t> Pirkko </a:t>
            </a:r>
            <a:r>
              <a:rPr lang="fi-FI" altLang="fi-FI" sz="1100" dirty="0" err="1"/>
              <a:t>Poisuo</a:t>
            </a:r>
            <a:endParaRPr lang="fi-FI" altLang="fi-FI" sz="11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dirty="0"/>
              <a:t>Rukous / </a:t>
            </a:r>
            <a:r>
              <a:rPr lang="fi-FI" altLang="fi-FI" sz="1100" dirty="0" err="1"/>
              <a:t>Bön</a:t>
            </a:r>
            <a:r>
              <a:rPr lang="fi-FI" altLang="fi-FI" sz="1100" dirty="0"/>
              <a:t>	Rovasti/</a:t>
            </a:r>
            <a:r>
              <a:rPr lang="fi-FI" altLang="fi-FI" sz="1100" dirty="0" err="1"/>
              <a:t>Prosten</a:t>
            </a:r>
            <a:r>
              <a:rPr lang="fi-FI" altLang="fi-FI" sz="1100" dirty="0"/>
              <a:t>, </a:t>
            </a:r>
            <a:r>
              <a:rPr lang="fi-FI" altLang="fi-FI" sz="1100" dirty="0" err="1"/>
              <a:t>lion</a:t>
            </a:r>
            <a:r>
              <a:rPr lang="fi-FI" altLang="fi-FI" sz="1100" dirty="0"/>
              <a:t> Pirkko </a:t>
            </a:r>
            <a:r>
              <a:rPr lang="fi-FI" altLang="fi-FI" sz="1100" dirty="0" err="1"/>
              <a:t>Poisuo</a:t>
            </a:r>
            <a:endParaRPr lang="fi-FI" altLang="fi-FI" sz="11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1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dirty="0"/>
              <a:t>Virsi  577:1,4,9 / </a:t>
            </a:r>
            <a:r>
              <a:rPr lang="fi-FI" altLang="fi-FI" sz="1100" dirty="0" err="1"/>
              <a:t>Psalm</a:t>
            </a:r>
            <a:r>
              <a:rPr lang="fi-FI" altLang="fi-FI" sz="1100" dirty="0"/>
              <a:t> 546:2-3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1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dirty="0"/>
              <a:t>Seppeleenlasku sankariristillä /</a:t>
            </a:r>
            <a:r>
              <a:rPr lang="fi-FI" altLang="fi-FI" sz="1100" dirty="0" err="1"/>
              <a:t>Kransnedläggning</a:t>
            </a:r>
            <a:r>
              <a:rPr lang="fi-FI" altLang="fi-FI" sz="1100" dirty="0"/>
              <a:t> </a:t>
            </a:r>
            <a:r>
              <a:rPr lang="fi-FI" altLang="fi-FI" sz="1100" dirty="0" err="1"/>
              <a:t>vid</a:t>
            </a:r>
            <a:r>
              <a:rPr lang="fi-FI" altLang="fi-FI" sz="1100" dirty="0"/>
              <a:t> </a:t>
            </a:r>
            <a:r>
              <a:rPr lang="fi-FI" altLang="fi-FI" sz="1100" dirty="0" err="1"/>
              <a:t>hjältekorset</a:t>
            </a:r>
            <a:endParaRPr lang="fi-FI" altLang="fi-FI" sz="11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dirty="0"/>
              <a:t>	DG Aarne Kivioja 107-N &amp; VDG Timo Auranen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1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dirty="0"/>
              <a:t>Seppeleenlasku Suomen Marsalkan haudalle 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dirty="0" err="1"/>
              <a:t>Kransnedläggning</a:t>
            </a:r>
            <a:r>
              <a:rPr lang="fi-FI" altLang="fi-FI" sz="1100" dirty="0"/>
              <a:t> </a:t>
            </a:r>
            <a:r>
              <a:rPr lang="fi-FI" altLang="fi-FI" sz="1100" dirty="0" err="1"/>
              <a:t>på</a:t>
            </a:r>
            <a:r>
              <a:rPr lang="fi-FI" altLang="fi-FI" sz="1100" dirty="0"/>
              <a:t> </a:t>
            </a:r>
            <a:r>
              <a:rPr lang="fi-FI" altLang="fi-FI" sz="1100" dirty="0" err="1"/>
              <a:t>Marskalken</a:t>
            </a:r>
            <a:r>
              <a:rPr lang="fi-FI" altLang="fi-FI" sz="1100" dirty="0"/>
              <a:t> av </a:t>
            </a:r>
            <a:r>
              <a:rPr lang="fi-FI" altLang="fi-FI" sz="1100" dirty="0" err="1"/>
              <a:t>Finlands</a:t>
            </a:r>
            <a:r>
              <a:rPr lang="fi-FI" altLang="fi-FI" sz="1100" dirty="0"/>
              <a:t> </a:t>
            </a:r>
            <a:r>
              <a:rPr lang="fi-FI" altLang="fi-FI" sz="1100" dirty="0" err="1"/>
              <a:t>grav</a:t>
            </a:r>
            <a:endParaRPr lang="fi-FI" altLang="fi-FI" sz="11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dirty="0"/>
              <a:t>	DG Emilia Talvisaari107-B &amp; VDG Hannu Saarnilehto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1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dirty="0"/>
              <a:t>	Virsi 584:1,3 / </a:t>
            </a:r>
            <a:r>
              <a:rPr lang="fi-FI" altLang="fi-FI" sz="1100" dirty="0" err="1"/>
              <a:t>Psalm</a:t>
            </a:r>
            <a:r>
              <a:rPr lang="fi-FI" altLang="fi-FI" sz="1100" dirty="0"/>
              <a:t> 549:2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1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dirty="0"/>
              <a:t>Finlandia-hymni / Finlandia-</a:t>
            </a:r>
            <a:r>
              <a:rPr lang="fi-FI" altLang="fi-FI" sz="1100" dirty="0" err="1"/>
              <a:t>hymnen</a:t>
            </a:r>
            <a:endParaRPr lang="fi-FI" altLang="fi-FI" sz="11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dirty="0"/>
              <a:t>	Kaaderilaulajat / </a:t>
            </a:r>
            <a:r>
              <a:rPr lang="fi-FI" altLang="fi-FI" sz="1100" dirty="0" err="1"/>
              <a:t>Kadersångarna</a:t>
            </a:r>
            <a:r>
              <a:rPr lang="fi-FI" altLang="fi-FI" sz="1100" dirty="0"/>
              <a:t> 		</a:t>
            </a:r>
            <a:r>
              <a:rPr lang="fi-FI" altLang="fi-FI" sz="1100" dirty="0" err="1"/>
              <a:t>evl</a:t>
            </a:r>
            <a:r>
              <a:rPr lang="fi-FI" altLang="fi-FI" sz="1100" dirty="0"/>
              <a:t>/</a:t>
            </a:r>
            <a:r>
              <a:rPr lang="fi-FI" altLang="fi-FI" sz="1100" dirty="0" err="1"/>
              <a:t>övl</a:t>
            </a:r>
            <a:r>
              <a:rPr lang="fi-FI" altLang="fi-FI" sz="1100" dirty="0"/>
              <a:t>, </a:t>
            </a:r>
            <a:r>
              <a:rPr lang="fi-FI" altLang="fi-FI" sz="1100" dirty="0" err="1"/>
              <a:t>dir</a:t>
            </a:r>
            <a:r>
              <a:rPr lang="fi-FI" altLang="fi-FI" sz="1100" dirty="0"/>
              <a:t> </a:t>
            </a:r>
            <a:r>
              <a:rPr lang="fi-FI" altLang="fi-FI" sz="1100" dirty="0" err="1"/>
              <a:t>cant</a:t>
            </a:r>
            <a:r>
              <a:rPr lang="fi-FI" altLang="fi-FI" sz="1100" dirty="0"/>
              <a:t> Matti </a:t>
            </a:r>
            <a:r>
              <a:rPr lang="fi-FI" altLang="fi-FI" sz="1100" dirty="0" err="1"/>
              <a:t>Orlamo</a:t>
            </a:r>
            <a:r>
              <a:rPr lang="fi-FI" altLang="fi-FI" sz="11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1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dirty="0"/>
              <a:t>Marssi sankarihaudoilta / </a:t>
            </a:r>
            <a:r>
              <a:rPr lang="fi-FI" altLang="fi-FI" sz="1100" dirty="0" err="1"/>
              <a:t>Marsch</a:t>
            </a:r>
            <a:r>
              <a:rPr lang="fi-FI" altLang="fi-FI" sz="1100" dirty="0"/>
              <a:t> </a:t>
            </a:r>
            <a:r>
              <a:rPr lang="fi-FI" altLang="fi-FI" sz="1100" dirty="0" err="1"/>
              <a:t>från</a:t>
            </a:r>
            <a:r>
              <a:rPr lang="fi-FI" altLang="fi-FI" sz="1100" dirty="0"/>
              <a:t>  </a:t>
            </a:r>
            <a:r>
              <a:rPr lang="fi-FI" altLang="fi-FI" sz="1100" dirty="0" err="1"/>
              <a:t>hjältegravarna</a:t>
            </a:r>
            <a:endParaRPr lang="en-US" altLang="fi-FI" sz="1100" dirty="0"/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5648325" y="971550"/>
            <a:ext cx="2600325" cy="590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9" tIns="49785" rIns="99569" bIns="49785">
            <a:spAutoFit/>
          </a:bodyPr>
          <a:lstStyle>
            <a:lvl1pPr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300" b="1"/>
              <a:t>Virsi 577:1,4,9 /</a:t>
            </a:r>
            <a:br>
              <a:rPr lang="fi-FI" altLang="fi-FI" sz="1300" b="1"/>
            </a:br>
            <a:r>
              <a:rPr lang="fi-FI" altLang="fi-FI" sz="1300" b="1"/>
              <a:t>Psalm 546:2-3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3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3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3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3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3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3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3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3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3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3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3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3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3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3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3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fi-FI" sz="1300"/>
              <a:t>2.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fi-FI" sz="1300"/>
              <a:t>Här ser vi det som mest är vårt,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fi-FI" sz="1300"/>
              <a:t>allt vad vi håller dyrt och kärt.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fi-FI" sz="1300"/>
              <a:t>Ej fjärran finns en bygd, ej när,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fi-FI" sz="1300"/>
              <a:t>som är för oss vad denna är.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fi-FI" sz="13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fi-FI" sz="1300"/>
              <a:t>3.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fi-FI" sz="1300"/>
              <a:t>Här våra fader en gång bott,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fi-FI" sz="1300"/>
              <a:t>arbetat, kämpat, hoppats, trott.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fi-FI" sz="1300"/>
              <a:t>Här även vi vår boning fått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fi-FI" sz="1300"/>
              <a:t>med samma liv och samma lott.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fi-FI" sz="1300"/>
          </a:p>
        </p:txBody>
      </p:sp>
      <p:pic>
        <p:nvPicPr>
          <p:cNvPr id="3077" name="Kuva 1" descr="C:\Documents and Settings\tuula.pynnönen\Omat tiedostot\Omat kuvatiedostot\2008-LionLogo2c_thu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93675"/>
            <a:ext cx="65881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325" y="1800225"/>
            <a:ext cx="4243388" cy="217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Kuva 1" descr="C:\Documents and Settings\tuula.pynnönen\Omat tiedostot\Omat kuvatiedostot\2008-LionLogo2c_thu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263" y="193675"/>
            <a:ext cx="6604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ekstiruutu 1"/>
          <p:cNvSpPr txBox="1">
            <a:spLocks noChangeArrowheads="1"/>
          </p:cNvSpPr>
          <p:nvPr/>
        </p:nvSpPr>
        <p:spPr bwMode="auto">
          <a:xfrm>
            <a:off x="8172450" y="4356100"/>
            <a:ext cx="246697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300"/>
              <a:t>4.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300"/>
              <a:t>Ja meidän polkuamme saa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300"/>
              <a:t>taas lapsemmekin taivaltaa.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300"/>
              <a:t>He kyntää kerran peltomme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300"/>
              <a:t>ja uskoo kuin me uskomme.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3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300"/>
              <a:t>9.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300"/>
              <a:t>Suo, että sanas kirkkaana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300"/>
              <a:t>saa keskellämme kaikua,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300"/>
              <a:t>ja kautta sukupolvien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300"/>
              <a:t>suo soida nimes kiitoksen</a:t>
            </a:r>
            <a:endParaRPr lang="en-US" altLang="fi-FI" sz="13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72</Words>
  <Application>Microsoft Office PowerPoint</Application>
  <PresentationFormat>Mukautettu</PresentationFormat>
  <Paragraphs>102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5" baseType="lpstr">
      <vt:lpstr>Arial</vt:lpstr>
      <vt:lpstr>Calibri</vt:lpstr>
      <vt:lpstr>Default Design</vt:lpstr>
      <vt:lpstr>PowerPoint-esitys</vt:lpstr>
      <vt:lpstr>PowerPoint-esitys</vt:lpstr>
    </vt:vector>
  </TitlesOfParts>
  <Company>IT Optimo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Seppo Haario</dc:creator>
  <cp:lastModifiedBy>Puikkonen Arja</cp:lastModifiedBy>
  <cp:revision>47</cp:revision>
  <cp:lastPrinted>2012-10-30T07:46:35Z</cp:lastPrinted>
  <dcterms:created xsi:type="dcterms:W3CDTF">2004-01-09T08:58:48Z</dcterms:created>
  <dcterms:modified xsi:type="dcterms:W3CDTF">2016-12-02T11:45:22Z</dcterms:modified>
</cp:coreProperties>
</file>